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_cover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9_subsidy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0_market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1_vision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2_cta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_problem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_solution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_skills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_realworld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_comparison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_pricing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7_security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8_flow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